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7772400" cy="57606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Порядок постановки на учет и списания машин.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764704"/>
            <a:ext cx="8424936" cy="5688632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Паспорт выдают на тракторы </a:t>
            </a:r>
            <a:r>
              <a:rPr lang="ru-RU" sz="1800" dirty="0" smtClean="0">
                <a:solidFill>
                  <a:schemeClr val="tx1"/>
                </a:solidFill>
              </a:rPr>
              <a:t>(кроме мотоблоков) и другие самоходные машины с рабочим объемом двигателя внутреннего сгорания более 50 см 3 , а также прицепы и полуприцепы к ним. 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/>
            <a:r>
              <a:rPr lang="ru-RU" sz="1800" b="1" dirty="0" smtClean="0">
                <a:solidFill>
                  <a:schemeClr val="tx1"/>
                </a:solidFill>
              </a:rPr>
              <a:t>Бланки </a:t>
            </a:r>
            <a:r>
              <a:rPr lang="ru-RU" sz="1800" b="1" dirty="0" smtClean="0">
                <a:solidFill>
                  <a:schemeClr val="tx1"/>
                </a:solidFill>
              </a:rPr>
              <a:t>паспортов относятся к документам </a:t>
            </a:r>
            <a:r>
              <a:rPr lang="ru-RU" sz="1800" dirty="0" smtClean="0">
                <a:solidFill>
                  <a:schemeClr val="tx1"/>
                </a:solidFill>
              </a:rPr>
              <a:t>строгой отчетности, каждый лист которых имеет учетную серию и номер. 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На машины, изготовленные </a:t>
            </a:r>
            <a:r>
              <a:rPr lang="ru-RU" sz="1800" dirty="0" smtClean="0">
                <a:solidFill>
                  <a:schemeClr val="tx1"/>
                </a:solidFill>
              </a:rPr>
              <a:t>в порядке индивидуального творчества или отремонтированные с изменением инструкций, паспорта выдают при установлении соответствия параметров их технического состояния установленным техническим требованиям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Регистрация машин </a:t>
            </a:r>
            <a:r>
              <a:rPr lang="ru-RU" sz="1800" dirty="0" smtClean="0">
                <a:solidFill>
                  <a:schemeClr val="tx1"/>
                </a:solidFill>
              </a:rPr>
              <a:t>— обязанность их владельцев, и осуществляют ее государственные инспекции </a:t>
            </a:r>
            <a:r>
              <a:rPr lang="ru-RU" sz="1800" dirty="0" err="1" smtClean="0">
                <a:solidFill>
                  <a:schemeClr val="tx1"/>
                </a:solidFill>
              </a:rPr>
              <a:t>гостехнадзора</a:t>
            </a:r>
            <a:r>
              <a:rPr lang="ru-RU" sz="1800" dirty="0" smtClean="0">
                <a:solidFill>
                  <a:schemeClr val="tx1"/>
                </a:solidFill>
              </a:rPr>
              <a:t> национально-государственных и административно-территориальных образований. На зарегистрированные машины их владельцам выдают государственные регистрационные знаки установленного типа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Снимают машины с учета также </a:t>
            </a:r>
            <a:r>
              <a:rPr lang="ru-RU" sz="1800" dirty="0" smtClean="0">
                <a:solidFill>
                  <a:schemeClr val="tx1"/>
                </a:solidFill>
              </a:rPr>
              <a:t>государственные инспекции </a:t>
            </a:r>
            <a:r>
              <a:rPr lang="ru-RU" sz="1800" dirty="0" err="1" smtClean="0">
                <a:solidFill>
                  <a:schemeClr val="tx1"/>
                </a:solidFill>
              </a:rPr>
              <a:t>гостехнадзора</a:t>
            </a:r>
            <a:r>
              <a:rPr lang="ru-RU" sz="1800" dirty="0" smtClean="0">
                <a:solidFill>
                  <a:schemeClr val="tx1"/>
                </a:solidFill>
              </a:rPr>
              <a:t> по желанию их владельцев в следующих случаях: изменение места жительства (юридического адреса); прекращение права собственности на машины; списание (утилизация) машин; вывоз машины за пределы РФ, за исключением случаев временного вывоза</a:t>
            </a:r>
            <a:r>
              <a:rPr lang="ru-RU" sz="18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Списывают</a:t>
            </a:r>
            <a:r>
              <a:rPr lang="ru-RU" sz="1800" dirty="0" smtClean="0">
                <a:solidFill>
                  <a:schemeClr val="tx1"/>
                </a:solidFill>
              </a:rPr>
              <a:t> (утилизируют) машины в соответствии с установленными правилами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 </a:t>
            </a:r>
            <a:r>
              <a:rPr lang="ru-RU" sz="2000" b="1" dirty="0" smtClean="0"/>
              <a:t>Правила проведения государственного технического осмотра машин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Технический осмотр машин </a:t>
            </a:r>
            <a:r>
              <a:rPr lang="ru-RU" sz="1800" dirty="0" smtClean="0"/>
              <a:t>организуют и проводят в соответствии с правительственными постановлениями государственные инспекции </a:t>
            </a:r>
            <a:r>
              <a:rPr lang="ru-RU" sz="1800" dirty="0" err="1" smtClean="0"/>
              <a:t>гостехнадзора</a:t>
            </a:r>
            <a:r>
              <a:rPr lang="ru-RU" sz="1800" dirty="0" smtClean="0"/>
              <a:t> национально- государственных и административно-территориальных образований Российской Федерации. 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Правила </a:t>
            </a:r>
            <a:r>
              <a:rPr lang="ru-RU" sz="1800" b="1" dirty="0" smtClean="0"/>
              <a:t>проведения технического осмотра </a:t>
            </a:r>
            <a:r>
              <a:rPr lang="ru-RU" sz="1800" dirty="0" smtClean="0"/>
              <a:t>обязательны для всех ранее указанных юридических и физических лиц — владельцев машин соответствующих </a:t>
            </a:r>
            <a:r>
              <a:rPr lang="ru-RU" sz="1800" dirty="0" smtClean="0"/>
              <a:t>видов.</a:t>
            </a:r>
          </a:p>
          <a:p>
            <a:pPr>
              <a:buNone/>
            </a:pPr>
            <a:r>
              <a:rPr lang="ru-RU" sz="1800" b="1" dirty="0" smtClean="0"/>
              <a:t>Основные </a:t>
            </a:r>
            <a:r>
              <a:rPr lang="ru-RU" sz="1800" b="1" dirty="0" smtClean="0"/>
              <a:t>задачи технического осмотра</a:t>
            </a:r>
            <a:r>
              <a:rPr lang="ru-RU" sz="1800" dirty="0" smtClean="0"/>
              <a:t>: оценка соответствия технического состояния машин установленным требованиям; уточнение численности машин, их принадлежности и других регистрационных данных; предупреждение и пресечение преступлений и административных правонарушений; контроль своевременности </a:t>
            </a:r>
            <a:r>
              <a:rPr lang="ru-RU" sz="1800" dirty="0" err="1" smtClean="0"/>
              <a:t>ме</a:t>
            </a:r>
            <a:r>
              <a:rPr lang="ru-RU" sz="1800" dirty="0" smtClean="0"/>
              <a:t>- </a:t>
            </a:r>
            <a:r>
              <a:rPr lang="ru-RU" sz="1800" dirty="0" err="1" smtClean="0"/>
              <a:t>дицинского</a:t>
            </a:r>
            <a:r>
              <a:rPr lang="ru-RU" sz="1800" dirty="0" smtClean="0"/>
              <a:t> переосвидетельствования трактористов-машинистов (трактористов) и других водителей; проверка своевременности уплаты соответствующих налогов</a:t>
            </a:r>
            <a:r>
              <a:rPr lang="ru-RU" sz="1800" dirty="0" smtClean="0"/>
              <a:t>.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За использование машин, не прошедших </a:t>
            </a:r>
            <a:r>
              <a:rPr lang="ru-RU" sz="1800" dirty="0" smtClean="0"/>
              <a:t>технический осмотр, их владельцы и должностные лица несут ответственность в соответствии с действующим законодательством Российской Федерации</a:t>
            </a:r>
            <a:r>
              <a:rPr lang="ru-RU" sz="1800" dirty="0" smtClean="0"/>
              <a:t>.</a:t>
            </a:r>
          </a:p>
          <a:p>
            <a:pPr>
              <a:buNone/>
            </a:pPr>
            <a:r>
              <a:rPr lang="ru-RU" sz="1800" b="1" dirty="0" smtClean="0"/>
              <a:t> </a:t>
            </a:r>
            <a:r>
              <a:rPr lang="ru-RU" sz="1800" b="1" dirty="0" smtClean="0"/>
              <a:t>Технический осмотр машин </a:t>
            </a:r>
            <a:r>
              <a:rPr lang="ru-RU" sz="1800" dirty="0" smtClean="0"/>
              <a:t>проводят с 1 февраля по 30 июня. В агропромышленном комплексе технический осмотр машин, участвующих в полевых работах, проводят не позднее чем за 15 дней до начала соответствующих видов работ.</a:t>
            </a: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Подготовку и переподготовку механизаторские кадры 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8326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b="1" dirty="0" smtClean="0"/>
              <a:t>Подготовку и переподготовку механизаторские </a:t>
            </a:r>
            <a:r>
              <a:rPr lang="ru-RU" sz="1600" dirty="0" smtClean="0"/>
              <a:t>кадры проходят в соответствующих образовательных учреждениях, занимающихся подготовкой водителей </a:t>
            </a:r>
            <a:r>
              <a:rPr lang="ru-RU" sz="1600" dirty="0" err="1" smtClean="0"/>
              <a:t>внедорожных</a:t>
            </a:r>
            <a:r>
              <a:rPr lang="ru-RU" sz="1600" dirty="0" smtClean="0"/>
              <a:t> </a:t>
            </a:r>
            <a:r>
              <a:rPr lang="ru-RU" sz="1600" dirty="0" err="1" smtClean="0"/>
              <a:t>мотосредств</a:t>
            </a:r>
            <a:r>
              <a:rPr lang="ru-RU" sz="1600" dirty="0" smtClean="0"/>
              <a:t>, трактористов, трактористов-машинистов и машинистов самоходных машин. Указанные образовательные учреждения обязаны иметь лицензии на право осуществления подготовки водителей </a:t>
            </a:r>
            <a:r>
              <a:rPr lang="ru-RU" sz="1600" dirty="0" err="1" smtClean="0"/>
              <a:t>внедорожных</a:t>
            </a:r>
            <a:r>
              <a:rPr lang="ru-RU" sz="1600" dirty="0" smtClean="0"/>
              <a:t> </a:t>
            </a:r>
            <a:r>
              <a:rPr lang="ru-RU" sz="1600" dirty="0" err="1" smtClean="0"/>
              <a:t>мотосредств</a:t>
            </a:r>
            <a:r>
              <a:rPr lang="ru-RU" sz="1600" dirty="0" smtClean="0"/>
              <a:t>, трактористов, трактористов-машинистов и машинистов самоходных машин. </a:t>
            </a:r>
          </a:p>
          <a:p>
            <a:pPr>
              <a:buNone/>
            </a:pPr>
            <a:r>
              <a:rPr lang="ru-RU" sz="1600" dirty="0" smtClean="0"/>
              <a:t> </a:t>
            </a:r>
            <a:r>
              <a:rPr lang="ru-RU" sz="1600" b="1" dirty="0" smtClean="0"/>
              <a:t>Обучают водителей в образовательных </a:t>
            </a:r>
            <a:r>
              <a:rPr lang="ru-RU" sz="1600" dirty="0" smtClean="0"/>
              <a:t>учреждениях по программе, учебным планам и расписанию занятий, разработанных на основании государственных образовательных стандартов. </a:t>
            </a:r>
            <a:r>
              <a:rPr lang="ru-RU" sz="1600" dirty="0" smtClean="0"/>
              <a:t> </a:t>
            </a:r>
            <a:r>
              <a:rPr lang="ru-RU" sz="1600" dirty="0" smtClean="0"/>
              <a:t>Программы и учебные планы согласовывают с государственными инспекциями </a:t>
            </a:r>
            <a:r>
              <a:rPr lang="ru-RU" sz="1600" dirty="0" err="1" smtClean="0"/>
              <a:t>гостехнадзора</a:t>
            </a:r>
            <a:r>
              <a:rPr lang="ru-RU" sz="1600" dirty="0" smtClean="0"/>
              <a:t> и утверждают в соответствующих органах управления образованием. </a:t>
            </a:r>
            <a:endParaRPr lang="ru-RU" sz="1600" dirty="0" smtClean="0"/>
          </a:p>
          <a:p>
            <a:pPr>
              <a:buNone/>
            </a:pPr>
            <a:r>
              <a:rPr lang="ru-RU" sz="1600" b="1" dirty="0" smtClean="0"/>
              <a:t>Образовательные </a:t>
            </a:r>
            <a:r>
              <a:rPr lang="ru-RU" sz="1600" b="1" dirty="0" smtClean="0"/>
              <a:t>учреждения </a:t>
            </a:r>
            <a:r>
              <a:rPr lang="ru-RU" sz="1600" dirty="0" smtClean="0"/>
              <a:t>окончившим их лицам (включая подготовку и переподготовку) выдают документы установленной формы о прохождении обучения по соответствующим программам. Экзамен принимает государственный инженер-инспектор </a:t>
            </a:r>
            <a:r>
              <a:rPr lang="ru-RU" sz="1600" dirty="0" err="1" smtClean="0"/>
              <a:t>гостехнадзора</a:t>
            </a:r>
            <a:r>
              <a:rPr lang="ru-RU" sz="1600" dirty="0" smtClean="0"/>
              <a:t>. На экзамене могут присутствовать также представители образовательных учреждений. Лицам, сдавшим экзамены, на основании протоколов оформляют и выдают удостоверения тракториста-машиниста (тракториста) установленного образца с разрешающими отметками на право управления самоходными машинами соответствующих категорий: категория «А» — </a:t>
            </a:r>
            <a:r>
              <a:rPr lang="ru-RU" sz="1600" dirty="0" err="1" smtClean="0"/>
              <a:t>внедорожные</a:t>
            </a:r>
            <a:r>
              <a:rPr lang="ru-RU" sz="1600" dirty="0" smtClean="0"/>
              <a:t> </a:t>
            </a:r>
            <a:r>
              <a:rPr lang="ru-RU" sz="1600" dirty="0" err="1" smtClean="0"/>
              <a:t>мотосредства</a:t>
            </a:r>
            <a:r>
              <a:rPr lang="ru-RU" sz="1600" dirty="0" smtClean="0"/>
              <a:t> (мотосани, снегоходы и т. д.); категория «В» — гусеничные и колесные машины с мощностью двигателя до 25,7 кВт; категория «С» — колесные машины с мощностью двигателя 25,7...77,2кВт; категория «D» — колесные машины с мощностью двигателя более 77,2 кВт; категория «Е» — гусеничные машины с мощностью двигателя более 25,7 кВт; категория «F» — самоходные сельскохозяйственные машины.</a:t>
            </a:r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575</Words>
  <Application>Microsoft Office PowerPoint</Application>
  <PresentationFormat>Экран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Порядок постановки на учет и списания машин. </vt:lpstr>
      <vt:lpstr>. Правила проведения государственного технического осмотра машин</vt:lpstr>
      <vt:lpstr>Подготовку и переподготовку механизаторские кадры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постановки на учет и списания машин. </dc:title>
  <dc:creator>2016</dc:creator>
  <cp:lastModifiedBy>2016</cp:lastModifiedBy>
  <cp:revision>3</cp:revision>
  <dcterms:created xsi:type="dcterms:W3CDTF">2017-11-14T11:50:02Z</dcterms:created>
  <dcterms:modified xsi:type="dcterms:W3CDTF">2017-11-14T12:16:33Z</dcterms:modified>
</cp:coreProperties>
</file>